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10"/>
  </p:notesMasterIdLst>
  <p:handoutMasterIdLst>
    <p:handoutMasterId r:id="rId11"/>
  </p:handoutMasterIdLst>
  <p:sldIdLst>
    <p:sldId id="317" r:id="rId3"/>
    <p:sldId id="360" r:id="rId4"/>
    <p:sldId id="372" r:id="rId5"/>
    <p:sldId id="373" r:id="rId6"/>
    <p:sldId id="374" r:id="rId7"/>
    <p:sldId id="375" r:id="rId8"/>
    <p:sldId id="365" r:id="rId9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72"/>
            <p14:sldId id="373"/>
            <p14:sldId id="374"/>
            <p14:sldId id="375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960A"/>
    <a:srgbClr val="00B0F0"/>
    <a:srgbClr val="D9D9D9"/>
    <a:srgbClr val="6AB5D9"/>
    <a:srgbClr val="222268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6395" autoAdjust="0"/>
  </p:normalViewPr>
  <p:slideViewPr>
    <p:cSldViewPr>
      <p:cViewPr varScale="1">
        <p:scale>
          <a:sx n="106" d="100"/>
          <a:sy n="106" d="100"/>
        </p:scale>
        <p:origin x="924" y="12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13/11/2025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Systèmes embarqués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7359990-92ED-6D9A-3F54-433DDA6A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5CE771-49EA-506E-AE57-061366341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0DCA8FD-121E-BE28-75DD-403618D8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14" y="3429000"/>
            <a:ext cx="6350729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B5E22C6-B4F2-775F-C083-2D517148F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140" y="4567537"/>
            <a:ext cx="2683404" cy="178117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482A841-1886-E761-B831-972A9F102B57}"/>
              </a:ext>
            </a:extLst>
          </p:cNvPr>
          <p:cNvSpPr txBox="1"/>
          <p:nvPr/>
        </p:nvSpPr>
        <p:spPr>
          <a:xfrm>
            <a:off x="1213848" y="2183836"/>
            <a:ext cx="83573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Regu"/>
              </a:rPr>
              <a:t>regroupement d’un </a:t>
            </a:r>
            <a:r>
              <a:rPr lang="fr-FR" sz="2000" b="1" i="0" u="none" strike="noStrike" baseline="0" dirty="0">
                <a:latin typeface="NimbusRomNo9L-Medi"/>
              </a:rPr>
              <a:t>système matériel </a:t>
            </a:r>
            <a:r>
              <a:rPr lang="fr-FR" sz="1800" b="0" i="0" u="none" strike="noStrike" baseline="0" dirty="0">
                <a:latin typeface="NimbusRomNo9L-Regu"/>
              </a:rPr>
              <a:t>et d’un </a:t>
            </a:r>
            <a:r>
              <a:rPr lang="fr-FR" sz="2000" b="1" i="0" u="none" strike="noStrike" baseline="0" dirty="0">
                <a:latin typeface="NimbusRomNo9L-Medi"/>
              </a:rPr>
              <a:t>logiciel</a:t>
            </a:r>
            <a:endParaRPr lang="fr-FR" sz="2000" b="1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2000" b="1" i="0" u="none" strike="noStrike" baseline="0" dirty="0">
                <a:latin typeface="NimbusRomNo9L-Medi"/>
              </a:rPr>
              <a:t>architecture spécifique </a:t>
            </a:r>
            <a:r>
              <a:rPr lang="fr-FR" dirty="0">
                <a:latin typeface="NimbusRomNo9L-Regu"/>
              </a:rPr>
              <a:t>/ </a:t>
            </a:r>
            <a:r>
              <a:rPr lang="fr-FR" sz="1800" b="0" i="0" u="none" strike="noStrike" baseline="0" dirty="0">
                <a:latin typeface="NimbusRomNo9L-Regu"/>
              </a:rPr>
              <a:t>exécution d’un ensemble de </a:t>
            </a:r>
            <a:r>
              <a:rPr lang="fr-FR" sz="1800" b="0" i="0" u="none" strike="noStrike" baseline="0" dirty="0">
                <a:latin typeface="NimbusRomNo9L-Medi"/>
              </a:rPr>
              <a:t>tâches particulières</a:t>
            </a:r>
            <a:endParaRPr lang="fr-FR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Medi"/>
              </a:rPr>
              <a:t>réactif</a:t>
            </a:r>
            <a:r>
              <a:rPr lang="fr-FR" sz="1800" b="0" i="0" u="none" strike="noStrike" baseline="0" dirty="0">
                <a:latin typeface="NimbusRomNo9L-Regu"/>
              </a:rPr>
              <a:t>, </a:t>
            </a:r>
            <a:r>
              <a:rPr lang="fr-FR" sz="1800" b="0" i="0" u="none" strike="noStrike" baseline="0" dirty="0">
                <a:latin typeface="NimbusRomNo9L-Medi"/>
              </a:rPr>
              <a:t>autonome </a:t>
            </a:r>
            <a:r>
              <a:rPr lang="fr-FR" sz="1800" b="0" i="0" u="none" strike="noStrike" baseline="0" dirty="0">
                <a:latin typeface="NimbusRomNo9L-Regu"/>
              </a:rPr>
              <a:t>et en contact permanent avec son environnement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064B89-58D8-7D7B-706B-D6680268F3D2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Spécificités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AF9F1-3F82-0530-F8A2-766C6A22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3FB851-0BCB-55C2-EB54-CC6888EB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C90DE-9B29-B9AB-C9EF-50C37C554E0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B8FC262-CBA9-6BAA-CCCF-A08D9D985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FDF9F52-2E17-37B9-E0BB-BC85DF7DE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7BD290-D49F-9435-408F-46287BED7B34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D61A21-9550-BE48-612B-1D93EA63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B229E9E-AF32-B512-E7D8-2DD611619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B7AD054-45AA-F681-E0A2-D201D630E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065" y="3151398"/>
            <a:ext cx="4630960" cy="307391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25085B8-6D6A-BCD2-58E0-DD7D47A0CC3E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019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EFBB-1DB2-F96D-4E5D-7E8A9DF6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85820F-E419-131E-5C73-E2EAA318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A19209-D509-D39D-B6B0-9ABC42E2B25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45B4B04-9AE9-6972-AF17-3BCD80C30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5AEA282-3F5F-AF87-C21B-92B5162A4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41B69-CF56-0CD7-077B-38F116B57B5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EB69891-0072-CBDB-2E0A-62F8865C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D28CD07-D062-8D9A-7757-5BD7F2492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F5EBEE-1676-5FEE-10A0-BE7B5DCFF815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1" name="Image 10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F76944CA-79D4-03DA-1350-7EFBBDBA7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E55DC90-3B81-87FE-472C-3DDA6197678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3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6679A-28FB-B17C-425C-32F04E8C2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0037F-D106-0046-6FB2-6681823A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313CD5-9D7E-250B-B839-12579A48DF8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DCEAD9C-C2FA-9C9A-776B-A1965926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4788B57-BD86-AECC-5391-B5ABAE913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866139-C5D2-D9E2-B2E3-2A1810B40B9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D6682AE-2041-7CF0-7159-E7A89273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63452B3-34F4-39D1-B0DB-0AEFFDA18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8398097-92AB-7789-E205-62207CF116F1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5" name="Image 14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15D12051-C3EB-9EBA-58C4-54A84EDE73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6" name="Image 15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7C820278-B226-17C6-3CAC-E142622FA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7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E3EF7-38FC-7BE3-9172-717C8B0A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259E3-0C08-347D-801C-5D4B49C4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E80247-2CC5-8543-915E-DB2D5558290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8EC66A1-573B-BB11-57A9-37E23CFD3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C29912F-6ABE-5CA5-13C7-42F88DB37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02E480-F4D7-5B4D-E4AD-2BDE0DCC476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circuit, Ingénierie électronique, Appareils électroniques, Composant électronique&#10;&#10;Description générée automatiquement">
            <a:extLst>
              <a:ext uri="{FF2B5EF4-FFF2-40B4-BE49-F238E27FC236}">
                <a16:creationId xmlns:a16="http://schemas.microsoft.com/office/drawing/2014/main" id="{124D25C7-63B8-BA00-8843-E83EDB1B6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5" y="4024868"/>
            <a:ext cx="2870805" cy="2107171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088359FA-2EC9-D9D5-B1ED-7D7536969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20" y="2376109"/>
            <a:ext cx="1799338" cy="1428675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DDA6C844-E228-9E30-B038-1E8382F90E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03" y="5060616"/>
            <a:ext cx="2031480" cy="1175427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8C7E656-90D4-A125-145F-D757967F1B8E}"/>
              </a:ext>
            </a:extLst>
          </p:cNvPr>
          <p:cNvSpPr/>
          <p:nvPr/>
        </p:nvSpPr>
        <p:spPr>
          <a:xfrm>
            <a:off x="66778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77F9766A-56FB-3CF0-FC99-457779935F64}"/>
              </a:ext>
            </a:extLst>
          </p:cNvPr>
          <p:cNvSpPr/>
          <p:nvPr/>
        </p:nvSpPr>
        <p:spPr>
          <a:xfrm>
            <a:off x="67318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STM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5C9CEF70-5C0A-83AD-8137-2013D3B28D85}"/>
              </a:ext>
            </a:extLst>
          </p:cNvPr>
          <p:cNvSpPr/>
          <p:nvPr/>
        </p:nvSpPr>
        <p:spPr>
          <a:xfrm>
            <a:off x="82162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5DFCA9CB-2BAA-47FB-21F1-BCF3B9CF8E1B}"/>
              </a:ext>
            </a:extLst>
          </p:cNvPr>
          <p:cNvSpPr/>
          <p:nvPr/>
        </p:nvSpPr>
        <p:spPr>
          <a:xfrm>
            <a:off x="97006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732F2C76-38FB-C5E1-9C02-F19372FEB41B}"/>
              </a:ext>
            </a:extLst>
          </p:cNvPr>
          <p:cNvSpPr/>
          <p:nvPr/>
        </p:nvSpPr>
        <p:spPr>
          <a:xfrm>
            <a:off x="66778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739D776F-4F6F-789E-CFAB-EC1551C56A16}"/>
              </a:ext>
            </a:extLst>
          </p:cNvPr>
          <p:cNvSpPr/>
          <p:nvPr/>
        </p:nvSpPr>
        <p:spPr>
          <a:xfrm>
            <a:off x="67318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STM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28AF5313-7B4B-954B-4FCB-60E74C1DA423}"/>
              </a:ext>
            </a:extLst>
          </p:cNvPr>
          <p:cNvSpPr/>
          <p:nvPr/>
        </p:nvSpPr>
        <p:spPr>
          <a:xfrm>
            <a:off x="82162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D544A5A1-F28A-473F-0755-2A133ACF8C4D}"/>
              </a:ext>
            </a:extLst>
          </p:cNvPr>
          <p:cNvSpPr/>
          <p:nvPr/>
        </p:nvSpPr>
        <p:spPr>
          <a:xfrm>
            <a:off x="97006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pic>
        <p:nvPicPr>
          <p:cNvPr id="24" name="Image 23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CBE09FD2-7764-94EA-3C79-5D5F6D3D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83" y="5106826"/>
            <a:ext cx="2660612" cy="1081121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227BD9D-D306-6B42-B309-EE2F26897D47}"/>
              </a:ext>
            </a:extLst>
          </p:cNvPr>
          <p:cNvCxnSpPr>
            <a:cxnSpLocks/>
          </p:cNvCxnSpPr>
          <p:nvPr/>
        </p:nvCxnSpPr>
        <p:spPr>
          <a:xfrm>
            <a:off x="6391275" y="3963110"/>
            <a:ext cx="5370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F3A6156-6CB8-4E49-3142-C05DDBB06AC0}"/>
              </a:ext>
            </a:extLst>
          </p:cNvPr>
          <p:cNvSpPr/>
          <p:nvPr/>
        </p:nvSpPr>
        <p:spPr>
          <a:xfrm>
            <a:off x="3128925" y="5387352"/>
            <a:ext cx="842714" cy="74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2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03B5-7C45-565A-684A-EFBA13A6D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343DA-934D-7261-6EBB-68B93FC3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33D1D4-956D-20DD-41FE-3EEC7CB032F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039370A-C9D7-7696-A85D-E32330DCC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5537FBC-886D-1650-BFFA-278C52CD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815B63-0167-E51D-DD73-B91B8F9FAB2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" name="Image 19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A27123CA-8E33-4387-7846-A80594691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8" y="2301190"/>
            <a:ext cx="3975617" cy="2656547"/>
          </a:xfrm>
          <a:prstGeom prst="rect">
            <a:avLst/>
          </a:prstGeom>
        </p:spPr>
      </p:pic>
      <p:pic>
        <p:nvPicPr>
          <p:cNvPr id="21" name="Image 2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BFE13272-7A2E-A3B5-EAE3-33D84CFFA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49" y="1616404"/>
            <a:ext cx="3512573" cy="23357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5218CFC-CDB9-0790-41F4-1FDBB8893FD8}"/>
              </a:ext>
            </a:extLst>
          </p:cNvPr>
          <p:cNvSpPr txBox="1"/>
          <p:nvPr/>
        </p:nvSpPr>
        <p:spPr>
          <a:xfrm>
            <a:off x="933498" y="1765148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Interactions avec l’environnement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F89CFC-8988-DDDD-D7AC-E14A1075942D}"/>
              </a:ext>
            </a:extLst>
          </p:cNvPr>
          <p:cNvSpPr txBox="1"/>
          <p:nvPr/>
        </p:nvSpPr>
        <p:spPr>
          <a:xfrm>
            <a:off x="6600056" y="1362254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Pilotage d’un moteur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4F366F-A1D3-74BD-AD27-9873CAB69E80}"/>
              </a:ext>
            </a:extLst>
          </p:cNvPr>
          <p:cNvSpPr txBox="1"/>
          <p:nvPr/>
        </p:nvSpPr>
        <p:spPr>
          <a:xfrm>
            <a:off x="6600056" y="4458598"/>
            <a:ext cx="5184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Principe de la modulation de largeur d’impulsions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41763-67E1-F4A4-9E4C-64E010A3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597" y="4939885"/>
            <a:ext cx="53816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09551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25993</TotalTime>
  <Words>91</Words>
  <Application>Microsoft Office PowerPoint</Application>
  <PresentationFormat>Grand écran</PresentationFormat>
  <Paragraphs>28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Arial</vt:lpstr>
      <vt:lpstr>Bahnschrift SemiBold</vt:lpstr>
      <vt:lpstr>Century Gothic</vt:lpstr>
      <vt:lpstr>NimbusRomNo9L-Medi</vt:lpstr>
      <vt:lpstr>NimbusRomNo9L-Regu</vt:lpstr>
      <vt:lpstr>DRAFT PRES CA_IO_13-06-12</vt:lpstr>
      <vt:lpstr>1_DRAFT PRES CA_IO_13-06-12</vt:lpstr>
      <vt:lpstr>Interfaçage Numérique</vt:lpstr>
      <vt:lpstr>Systèmes embarqués</vt:lpstr>
      <vt:lpstr>Systèmes embarqués</vt:lpstr>
      <vt:lpstr>Systèmes embarqués</vt:lpstr>
      <vt:lpstr>Systèmes embarqués</vt:lpstr>
      <vt:lpstr>Systèmes embarqués / TP</vt:lpstr>
      <vt:lpstr>Systèmes embarqués / TP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Institut d'Optique</dc:creator>
  <cp:lastModifiedBy>Julien VILLEMEJANE</cp:lastModifiedBy>
  <cp:revision>1440</cp:revision>
  <cp:lastPrinted>2021-12-20T13:30:17Z</cp:lastPrinted>
  <dcterms:created xsi:type="dcterms:W3CDTF">2012-05-10T13:56:34Z</dcterms:created>
  <dcterms:modified xsi:type="dcterms:W3CDTF">2025-11-13T14:09:11Z</dcterms:modified>
</cp:coreProperties>
</file>